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2A"/>
    <a:srgbClr val="133E2F"/>
    <a:srgbClr val="000000"/>
    <a:srgbClr val="C4C4C4"/>
    <a:srgbClr val="003200"/>
    <a:srgbClr val="003300"/>
    <a:srgbClr val="073E00"/>
    <a:srgbClr val="3DC400"/>
    <a:srgbClr val="3E5A34"/>
    <a:srgbClr val="254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376FC-196B-D91B-6744-F03FF0CAE028}" v="2" dt="2024-10-22T00:48:32.826"/>
    <p1510:client id="{CC24E622-570B-E8A6-2063-B3B28835B8AE}" v="9" dt="2024-10-22T00:19:35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배은진(대학원혁신연구실)" userId="S::ejbae02@i.ewha.ac.kr::c60d55bc-986e-4052-86b1-c8517a4d231d" providerId="AD" clId="Web-{CC24E622-570B-E8A6-2063-B3B28835B8AE}"/>
    <pc:docChg chg="modSld">
      <pc:chgData name="배은진(대학원혁신연구실)" userId="S::ejbae02@i.ewha.ac.kr::c60d55bc-986e-4052-86b1-c8517a4d231d" providerId="AD" clId="Web-{CC24E622-570B-E8A6-2063-B3B28835B8AE}" dt="2024-10-22T00:19:35.774" v="6" actId="1076"/>
      <pc:docMkLst>
        <pc:docMk/>
      </pc:docMkLst>
      <pc:sldChg chg="addSp modSp">
        <pc:chgData name="배은진(대학원혁신연구실)" userId="S::ejbae02@i.ewha.ac.kr::c60d55bc-986e-4052-86b1-c8517a4d231d" providerId="AD" clId="Web-{CC24E622-570B-E8A6-2063-B3B28835B8AE}" dt="2024-10-22T00:19:35.774" v="6" actId="1076"/>
        <pc:sldMkLst>
          <pc:docMk/>
          <pc:sldMk cId="1514362987" sldId="259"/>
        </pc:sldMkLst>
        <pc:picChg chg="add mod">
          <ac:chgData name="배은진(대학원혁신연구실)" userId="S::ejbae02@i.ewha.ac.kr::c60d55bc-986e-4052-86b1-c8517a4d231d" providerId="AD" clId="Web-{CC24E622-570B-E8A6-2063-B3B28835B8AE}" dt="2024-10-22T00:19:35.774" v="6" actId="1076"/>
          <ac:picMkLst>
            <pc:docMk/>
            <pc:sldMk cId="1514362987" sldId="259"/>
            <ac:picMk id="2" creationId="{F35B0F01-8AFF-5824-3AEB-5C947EC36847}"/>
          </ac:picMkLst>
        </pc:picChg>
        <pc:picChg chg="add mod">
          <ac:chgData name="배은진(대학원혁신연구실)" userId="S::ejbae02@i.ewha.ac.kr::c60d55bc-986e-4052-86b1-c8517a4d231d" providerId="AD" clId="Web-{CC24E622-570B-E8A6-2063-B3B28835B8AE}" dt="2024-10-22T00:19:05.865" v="1"/>
          <ac:picMkLst>
            <pc:docMk/>
            <pc:sldMk cId="1514362987" sldId="259"/>
            <ac:picMk id="3" creationId="{31D58148-8580-AF97-31FB-DA376FFF6DDC}"/>
          </ac:picMkLst>
        </pc:picChg>
      </pc:sldChg>
    </pc:docChg>
  </pc:docChgLst>
  <pc:docChgLst>
    <pc:chgData name="배은진(대학원혁신연구실)" userId="S::ejbae02@i.ewha.ac.kr::c60d55bc-986e-4052-86b1-c8517a4d231d" providerId="AD" clId="Web-{466376FC-196B-D91B-6744-F03FF0CAE028}"/>
    <pc:docChg chg="modSld">
      <pc:chgData name="배은진(대학원혁신연구실)" userId="S::ejbae02@i.ewha.ac.kr::c60d55bc-986e-4052-86b1-c8517a4d231d" providerId="AD" clId="Web-{466376FC-196B-D91B-6744-F03FF0CAE028}" dt="2024-10-22T00:48:32.826" v="1" actId="14100"/>
      <pc:docMkLst>
        <pc:docMk/>
      </pc:docMkLst>
      <pc:sldChg chg="modSp">
        <pc:chgData name="배은진(대학원혁신연구실)" userId="S::ejbae02@i.ewha.ac.kr::c60d55bc-986e-4052-86b1-c8517a4d231d" providerId="AD" clId="Web-{466376FC-196B-D91B-6744-F03FF0CAE028}" dt="2024-10-22T00:48:32.826" v="1" actId="14100"/>
        <pc:sldMkLst>
          <pc:docMk/>
          <pc:sldMk cId="1514362987" sldId="259"/>
        </pc:sldMkLst>
        <pc:spChg chg="mod">
          <ac:chgData name="배은진(대학원혁신연구실)" userId="S::ejbae02@i.ewha.ac.kr::c60d55bc-986e-4052-86b1-c8517a4d231d" providerId="AD" clId="Web-{466376FC-196B-D91B-6744-F03FF0CAE028}" dt="2024-10-22T00:48:32.826" v="1" actId="14100"/>
          <ac:spMkLst>
            <pc:docMk/>
            <pc:sldMk cId="1514362987" sldId="259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91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06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43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4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831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91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173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77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55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20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26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B0F9D-706F-4D33-84D5-6B2987311078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E8D5-3FF4-4EA3-B98E-C142E97453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8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2676" y="-11688"/>
            <a:ext cx="6893706" cy="9928012"/>
          </a:xfrm>
          <a:prstGeom prst="rect">
            <a:avLst/>
          </a:prstGeom>
          <a:solidFill>
            <a:srgbClr val="0046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13" dirty="0"/>
          </a:p>
        </p:txBody>
      </p:sp>
      <p:sp>
        <p:nvSpPr>
          <p:cNvPr id="14" name="TextBox 13"/>
          <p:cNvSpPr txBox="1"/>
          <p:nvPr/>
        </p:nvSpPr>
        <p:spPr>
          <a:xfrm>
            <a:off x="590009" y="5234753"/>
            <a:ext cx="3859518" cy="830997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2025.</a:t>
            </a:r>
            <a:r>
              <a:rPr lang="ko-KR" altLang="en-US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8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9</a:t>
            </a:r>
            <a:r>
              <a:rPr lang="en-US" altLang="ko-KR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</a:t>
            </a:r>
            <a:r>
              <a:rPr lang="ko-KR" altLang="en-US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24.</a:t>
            </a:r>
            <a:r>
              <a:rPr lang="ko-KR" altLang="en-US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수</a:t>
            </a:r>
            <a:r>
              <a:rPr lang="en-US" altLang="ko-KR" sz="28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8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16:00</a:t>
            </a:r>
          </a:p>
          <a:p>
            <a:r>
              <a:rPr lang="ko-KR" altLang="en-US" sz="2000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이화여대 </a:t>
            </a:r>
            <a:r>
              <a:rPr lang="ko-KR" altLang="en-US" sz="2000" dirty="0" err="1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중강당</a:t>
            </a:r>
            <a:endParaRPr lang="en-US" altLang="ko-KR" sz="2000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36573" y="6279914"/>
            <a:ext cx="4289697" cy="1508105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pPr algn="r"/>
            <a:r>
              <a:rPr lang="ko-KR" altLang="en-US" sz="2400" b="1" dirty="0">
                <a:solidFill>
                  <a:srgbClr val="FFFF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                      </a:t>
            </a:r>
            <a:r>
              <a:rPr lang="ko-KR" altLang="en-US" sz="2400" b="1" dirty="0" smtClean="0">
                <a:solidFill>
                  <a:srgbClr val="FFFF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최 형 진</a:t>
            </a:r>
            <a:endParaRPr lang="en-US" altLang="ko-KR" sz="2400" b="1" dirty="0">
              <a:solidFill>
                <a:srgbClr val="FFFF00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algn="r"/>
            <a:endParaRPr lang="en-US" altLang="ko-KR" sz="1200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algn="r"/>
            <a:r>
              <a:rPr lang="ko-KR" altLang="en-US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서울대학교 </a:t>
            </a:r>
            <a:r>
              <a:rPr lang="ko-KR" altLang="en-US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해부학교실</a:t>
            </a:r>
            <a:r>
              <a:rPr lang="en-US" altLang="ko-KR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/</a:t>
            </a:r>
            <a:r>
              <a:rPr lang="ko-KR" altLang="en-US" sz="1400" dirty="0" err="1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의과학과</a:t>
            </a:r>
            <a:r>
              <a:rPr lang="ko-KR" altLang="en-US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교수</a:t>
            </a:r>
            <a:endParaRPr lang="en-US" altLang="ko-KR" sz="1400" dirty="0" smtClean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algn="r"/>
            <a:r>
              <a:rPr lang="ko-KR" altLang="en-US" sz="1400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서울대학교 뇌인지과학과 교수</a:t>
            </a:r>
            <a:endParaRPr lang="en-US" altLang="ko-KR" sz="1400" dirty="0" smtClean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algn="r"/>
            <a:r>
              <a:rPr lang="ko-KR" altLang="en-US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임성기연구자상 </a:t>
            </a:r>
            <a:r>
              <a:rPr lang="ko-KR" altLang="en-US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대상</a:t>
            </a:r>
            <a:r>
              <a:rPr lang="en-US" altLang="ko-KR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en-US" altLang="ko-KR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2025)</a:t>
            </a:r>
            <a:endParaRPr lang="en-US" altLang="ko-KR" sz="1400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algn="r"/>
            <a:r>
              <a:rPr lang="ko-KR" altLang="en-US" sz="140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이달의 </a:t>
            </a:r>
            <a:r>
              <a:rPr lang="ko-KR" altLang="en-US" sz="140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과학기술인상</a:t>
            </a:r>
            <a:r>
              <a:rPr lang="en-US" altLang="ko-KR" sz="140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en-US" altLang="ko-KR" sz="14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2025)</a:t>
            </a:r>
            <a:endParaRPr lang="en-US" altLang="ko-KR" sz="1400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797" y="8896844"/>
            <a:ext cx="3116840" cy="307777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ko-KR" altLang="en-US" sz="14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주최  </a:t>
            </a:r>
            <a:r>
              <a:rPr lang="en-US" altLang="ko-KR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:</a:t>
            </a:r>
            <a:r>
              <a:rPr lang="ko-KR" altLang="en-US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endParaRPr lang="en-US" altLang="ko-KR" sz="1400" b="1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004" y="-3559905"/>
            <a:ext cx="7096584" cy="686804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590009" y="3316367"/>
            <a:ext cx="2356915" cy="707886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en-US" altLang="ko-KR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Distinguished Scholar Lecture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389980" y="3308142"/>
            <a:ext cx="2056321" cy="28906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(</a:t>
            </a:r>
            <a:r>
              <a:rPr lang="ko-KR" altLang="en-US" dirty="0"/>
              <a:t>강사 사진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0009" y="3960814"/>
            <a:ext cx="3898368" cy="1077218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vert="horz"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ko-KR" altLang="en-US" sz="4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오늘 뭐 먹지</a:t>
            </a:r>
            <a:r>
              <a:rPr lang="en-US" altLang="ko-KR" sz="4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?</a:t>
            </a:r>
          </a:p>
          <a:p>
            <a:r>
              <a:rPr lang="ko-KR" altLang="en-US" sz="20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식욕과 </a:t>
            </a:r>
            <a:r>
              <a:rPr lang="ko-KR" altLang="en-US" sz="20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음식 중독에 병드는 우리</a:t>
            </a:r>
            <a:endParaRPr lang="en-US" altLang="ko-KR" sz="2000" b="1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690361" y="5135852"/>
            <a:ext cx="33382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4797" y="9350099"/>
            <a:ext cx="5495091" cy="307777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문의  </a:t>
            </a:r>
            <a:r>
              <a:rPr lang="en-US" altLang="ko-KR" sz="14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: </a:t>
            </a:r>
            <a:r>
              <a:rPr lang="ko-KR" altLang="en-US" sz="14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대학원</a:t>
            </a:r>
            <a:r>
              <a:rPr lang="en-US" altLang="ko-KR" sz="1400" b="1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(02-3277-2157</a:t>
            </a:r>
            <a:r>
              <a:rPr lang="en-US" altLang="ko-KR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), </a:t>
            </a:r>
            <a:r>
              <a:rPr lang="ko-KR" altLang="en-US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대학원혁신연구실</a:t>
            </a:r>
            <a:r>
              <a:rPr lang="en-US" altLang="ko-KR" sz="1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(02-3277-2297)</a:t>
            </a:r>
            <a:endParaRPr lang="en-US" altLang="ko-KR" sz="1400" b="1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61" y="8957128"/>
            <a:ext cx="1291829" cy="30395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1"/>
          <a:stretch/>
        </p:blipFill>
        <p:spPr>
          <a:xfrm>
            <a:off x="2490534" y="8957128"/>
            <a:ext cx="1291828" cy="360463"/>
          </a:xfrm>
          <a:prstGeom prst="rect">
            <a:avLst/>
          </a:prstGeom>
        </p:spPr>
      </p:pic>
      <p:pic>
        <p:nvPicPr>
          <p:cNvPr id="20" name="그림 19" descr="사람, 의류, 인간의 얼굴, 넥타이이(가) 표시된 사진&#10;&#10;자동 생성된 설명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00" y="3293552"/>
            <a:ext cx="2131200" cy="29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Box 23"/>
          <p:cNvSpPr txBox="1"/>
          <p:nvPr/>
        </p:nvSpPr>
        <p:spPr>
          <a:xfrm>
            <a:off x="0" y="-24045"/>
            <a:ext cx="2203149" cy="769441"/>
          </a:xfrm>
          <a:prstGeom prst="rect">
            <a:avLst/>
          </a:prstGeom>
          <a:noFill/>
          <a:ln w="254000">
            <a:noFill/>
          </a:ln>
          <a:effectLst>
            <a:softEdge rad="4826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44450">
              <a:contourClr>
                <a:schemeClr val="bg1">
                  <a:lumMod val="85000"/>
                </a:schemeClr>
              </a:contourClr>
            </a:sp3d>
          </a:bodyPr>
          <a:lstStyle/>
          <a:p>
            <a:r>
              <a:rPr lang="ko-KR" altLang="en-US" sz="2400" b="1" dirty="0" err="1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집현강좌</a:t>
            </a:r>
            <a:r>
              <a:rPr lang="ko-KR" altLang="en-US" sz="24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endParaRPr lang="en-US" altLang="ko-KR" sz="2400" b="1" dirty="0" smtClean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r>
              <a:rPr lang="en-US" altLang="ko-KR" sz="2000" b="1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02-2025</a:t>
            </a:r>
            <a:endParaRPr lang="en-US" altLang="ko-KR" sz="2000" b="1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062" y="47525"/>
            <a:ext cx="651013" cy="651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960</TotalTime>
  <Words>62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이화체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배은진(대학원혁신연구실)</cp:lastModifiedBy>
  <cp:revision>62</cp:revision>
  <cp:lastPrinted>2023-10-25T00:12:47Z</cp:lastPrinted>
  <dcterms:created xsi:type="dcterms:W3CDTF">2023-10-24T07:20:42Z</dcterms:created>
  <dcterms:modified xsi:type="dcterms:W3CDTF">2025-08-11T06:28:13Z</dcterms:modified>
</cp:coreProperties>
</file>